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44AF28-F471-A514-73E4-0554F87894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66B93-7B9B-2F6B-86AE-D6B7863DA2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00352-99B0-457F-9AB6-94140BAEFAC9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A03CA-8F1A-7ABF-5EC7-720A8009CF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BEFD5-CF52-BEDB-4ED3-7D8071CF29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E5137-7D0F-4A5A-B0E6-08B98F96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56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E179-434C-C789-C122-C9B5E877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94127-4173-4056-99CE-AB63C30D9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371AE-8338-EE8E-59D5-E7DC29DA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27FF8-A8DC-DECA-5AB3-77B06EB5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FE5DA-1858-5840-7A7B-04E9F98E5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6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DA062-216E-0B55-6BC7-621D3D63F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0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0D86A-FDA9-E1D1-959E-896A8B0FFF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2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8D5C2D-0762-D03D-2734-945EADD37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50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FB934-B9FB-BDE1-8976-3243F9F3DE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60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414BD-3F70-B255-E553-B1EBBF58B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2B369-64A1-8015-9E25-2BDF0F0D2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70C3F-9A2E-CA61-FA96-06BB8075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0F45E-B15D-E94B-54A7-E319C5234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36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6E69E-F514-2D02-BCD3-AA448A7FA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5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9BCD6-BF66-2320-D2E1-5905BDB37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0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77255-31F6-1EEE-EEE5-8D60421AB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1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D2D4-7095-A891-EA3E-BE583BDE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83B0B-01AF-B1F3-C340-1992F331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8BE3B-7A7F-97D4-4E20-4816DB1C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E0489-80AC-26C6-51AC-0FFEEE26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C154E-1424-203E-5A4F-C83176EC1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92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67F-1363-DD3F-8EBF-7F05FA4E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BBA39-5CED-C31B-01B6-0D0D14DF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EFD5A-C3E8-A417-435E-47487BD8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B00D1-44E9-3441-EEF5-05CF5B1E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C7583-8E9B-BE70-F013-48AE80128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7411-8EAD-5ECB-24D3-A6D2F3C0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5EBEC-F8B6-FAA7-F116-6E74318C0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6B41A-9B2E-354F-DBE1-D05B6CC1E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8CA41-965D-FCF4-052F-C733AF65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91DAC-55F4-B784-48F9-91885F8B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36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1C6508-E319-0BCC-7147-9C265D4CA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912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38D8-738A-2084-B278-D2F4424E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9921C-9F86-4975-D117-3AF99979D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FE7C6-96CB-58BB-A4E9-88A131178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50EFB-4746-0704-90F4-17CEB090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16676-2385-1A93-50D6-778D0E9C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3FA2D-9971-0132-BD4D-D05DE1A9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88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297-6AE4-CEE3-FA08-2AFC4F30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1D42A8-0D7B-B588-08A4-EA887F35A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76FB1-33D4-D7FB-A952-B28B6B59E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FC5B8-74A7-557B-A53C-2192A1D2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D5E0-6EA3-49DF-9658-D4458C4F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1C338-FCA5-1308-DD2B-97C9689A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6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25FA-137A-9B1A-8881-A8B55C2B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787C1-53E3-1446-2CF5-7A0B6D2B3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B46A-9C36-138A-0920-74933BBC6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D8C6E-3577-AB88-6044-EAF032A3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8A149-526D-E9F4-45C4-C55DC81C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55E4D-71D2-B709-628E-B87F2EBB1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4CEDB-71DD-2282-950B-9B9DD4974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D714-4EAC-1526-904A-1F65D1A3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CAB5A-7978-6FD8-C59E-79BA1B1A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200AA-8B92-30FD-14D3-D2826DDE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7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CB38-9717-363D-4EB0-74DD12F7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CBD79-CFDF-70B9-3782-0F8A8BEE3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DF28E-A161-1C50-7118-A3855E45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64F07-B6F5-CF36-2D97-F9EB1A48E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F58D-CDB6-1AA0-F744-F6A39246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6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EE41-470D-61C6-F58B-1F160013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A54E6-474D-D5DB-0A14-3DC0E6D6C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387EA-762F-8E49-64A9-E7D60B88E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A9789-AC1A-79F1-66FF-53C7CD24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3B995-DEF1-3DBF-CDAD-3ED2CCB8C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06127-8B89-030D-DE7E-684E4D30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2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99F4-4C2C-5980-B67A-F3D4C557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4C012-010F-9B27-9EE1-5C7F8FC59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9EB7E-0777-0C9A-71B0-2A4E8FA6D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FA0B6-4760-EDA0-0C54-716235532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5C981-3796-8465-228D-06915C19A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67920-D4D0-D8B1-3C87-2F128E84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3731E6-E24D-50F3-7C36-0D3E71D5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EF78F9-623E-7312-0F48-B3B1828A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1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1AD7-8E0C-9B45-F1B3-C29C584E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EFD0F-FDD0-23D9-2F52-B3D34D35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AFAB7-369F-8613-1012-96888473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7AA0D-095C-1813-7C5B-99529723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6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719357-22EA-2847-1CA4-0027A4B23D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1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1789E-DEA3-BC55-1F31-7C8C0B6595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08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CF5C1-D7A4-8FCD-F97A-F6C42F3B4F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1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89FC8F-498E-9871-274D-A4E9D5CF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D941D-B42E-01BB-2D11-1EE6D6B28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E711A-CA70-6342-8217-D6355FFAE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A56112-2BE0-4D59-908D-8FD8555FA1A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AB009-CB01-D032-038B-B15B70A9B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C6B2E-96B2-DCC6-5E12-80062611A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2AB94-99B1-4095-A03F-E0D2A1FF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7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70" r:id="rId14"/>
    <p:sldLayoutId id="2147483666" r:id="rId15"/>
    <p:sldLayoutId id="2147483667" r:id="rId16"/>
    <p:sldLayoutId id="2147483668" r:id="rId17"/>
    <p:sldLayoutId id="2147483671" r:id="rId18"/>
    <p:sldLayoutId id="2147483672" r:id="rId19"/>
    <p:sldLayoutId id="2147483669" r:id="rId20"/>
    <p:sldLayoutId id="2147483656" r:id="rId21"/>
    <p:sldLayoutId id="2147483657" r:id="rId22"/>
    <p:sldLayoutId id="2147483658" r:id="rId23"/>
    <p:sldLayoutId id="214748365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757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23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95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2F2A-0FA5-2E99-3D7E-9B7EB3D6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536" y="401701"/>
            <a:ext cx="5699760" cy="1325563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12170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37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94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53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43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69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52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01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7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245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Enhancements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Saksham Pokhrel</dc:creator>
  <cp:lastModifiedBy>Saksham Pokhrel</cp:lastModifiedBy>
  <cp:revision>9</cp:revision>
  <dcterms:created xsi:type="dcterms:W3CDTF">2025-07-30T07:03:40Z</dcterms:created>
  <dcterms:modified xsi:type="dcterms:W3CDTF">2025-07-30T07:44:22Z</dcterms:modified>
</cp:coreProperties>
</file>